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1C333-E4E8-47EC-92E2-8C5F0A581B5E}" type="datetimeFigureOut">
              <a:rPr kumimoji="1" lang="ja-JP" altLang="en-US" smtClean="0"/>
              <a:t>2017/12/13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7B70-A66E-44EE-9607-1E4DCDAB6B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154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1C333-E4E8-47EC-92E2-8C5F0A581B5E}" type="datetimeFigureOut">
              <a:rPr kumimoji="1" lang="ja-JP" altLang="en-US" smtClean="0"/>
              <a:t>2017/12/13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7B70-A66E-44EE-9607-1E4DCDAB6B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9593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1C333-E4E8-47EC-92E2-8C5F0A581B5E}" type="datetimeFigureOut">
              <a:rPr kumimoji="1" lang="ja-JP" altLang="en-US" smtClean="0"/>
              <a:t>2017/12/13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7B70-A66E-44EE-9607-1E4DCDAB6B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687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1C333-E4E8-47EC-92E2-8C5F0A581B5E}" type="datetimeFigureOut">
              <a:rPr kumimoji="1" lang="ja-JP" altLang="en-US" smtClean="0"/>
              <a:t>2017/12/13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7B70-A66E-44EE-9607-1E4DCDAB6B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802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1C333-E4E8-47EC-92E2-8C5F0A581B5E}" type="datetimeFigureOut">
              <a:rPr kumimoji="1" lang="ja-JP" altLang="en-US" smtClean="0"/>
              <a:t>2017/12/13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7B70-A66E-44EE-9607-1E4DCDAB6B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7836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1C333-E4E8-47EC-92E2-8C5F0A581B5E}" type="datetimeFigureOut">
              <a:rPr kumimoji="1" lang="ja-JP" altLang="en-US" smtClean="0"/>
              <a:t>2017/12/13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7B70-A66E-44EE-9607-1E4DCDAB6B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1232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1C333-E4E8-47EC-92E2-8C5F0A581B5E}" type="datetimeFigureOut">
              <a:rPr kumimoji="1" lang="ja-JP" altLang="en-US" smtClean="0"/>
              <a:t>2017/12/13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7B70-A66E-44EE-9607-1E4DCDAB6B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476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1C333-E4E8-47EC-92E2-8C5F0A581B5E}" type="datetimeFigureOut">
              <a:rPr kumimoji="1" lang="ja-JP" altLang="en-US" smtClean="0"/>
              <a:t>2017/12/13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7B70-A66E-44EE-9607-1E4DCDAB6B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3042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1C333-E4E8-47EC-92E2-8C5F0A581B5E}" type="datetimeFigureOut">
              <a:rPr kumimoji="1" lang="ja-JP" altLang="en-US" smtClean="0"/>
              <a:t>2017/12/13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7B70-A66E-44EE-9607-1E4DCDAB6B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3872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1C333-E4E8-47EC-92E2-8C5F0A581B5E}" type="datetimeFigureOut">
              <a:rPr kumimoji="1" lang="ja-JP" altLang="en-US" smtClean="0"/>
              <a:t>2017/12/13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7B70-A66E-44EE-9607-1E4DCDAB6B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6782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1C333-E4E8-47EC-92E2-8C5F0A581B5E}" type="datetimeFigureOut">
              <a:rPr kumimoji="1" lang="ja-JP" altLang="en-US" smtClean="0"/>
              <a:t>2017/12/13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77B70-A66E-44EE-9607-1E4DCDAB6B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6813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1C333-E4E8-47EC-92E2-8C5F0A581B5E}" type="datetimeFigureOut">
              <a:rPr kumimoji="1" lang="ja-JP" altLang="en-US" smtClean="0"/>
              <a:t>2017/12/13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77B70-A66E-44EE-9607-1E4DCDAB6B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6584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664823" y="808854"/>
            <a:ext cx="6622868" cy="5121683"/>
          </a:xfrm>
        </p:spPr>
        <p:txBody>
          <a:bodyPr>
            <a:normAutofit/>
          </a:bodyPr>
          <a:lstStyle/>
          <a:p>
            <a:r>
              <a:rPr kumimoji="1" lang="ja-JP" altLang="en-US" sz="2000" dirty="0" smtClean="0">
                <a:solidFill>
                  <a:srgbClr val="7030A0"/>
                </a:solidFill>
                <a:latin typeface="うずらフォント" panose="02000609000000000000" pitchFamily="1" charset="-128"/>
                <a:ea typeface="うずらフォント" panose="02000609000000000000" pitchFamily="1" charset="-128"/>
              </a:rPr>
              <a:t>はやくも酉年はおわろうとし、戌年がやってきます。</a:t>
            </a:r>
            <a:r>
              <a:rPr kumimoji="1" lang="en-US" altLang="ja-JP" sz="2000" dirty="0" smtClean="0">
                <a:solidFill>
                  <a:srgbClr val="7030A0"/>
                </a:solidFill>
                <a:latin typeface="うずらフォント" panose="02000609000000000000" pitchFamily="1" charset="-128"/>
                <a:ea typeface="うずらフォント" panose="02000609000000000000" pitchFamily="1" charset="-128"/>
              </a:rPr>
              <a:t/>
            </a:r>
            <a:br>
              <a:rPr kumimoji="1" lang="en-US" altLang="ja-JP" sz="2000" dirty="0" smtClean="0">
                <a:solidFill>
                  <a:srgbClr val="7030A0"/>
                </a:solidFill>
                <a:latin typeface="うずらフォント" panose="02000609000000000000" pitchFamily="1" charset="-128"/>
                <a:ea typeface="うずらフォント" panose="02000609000000000000" pitchFamily="1" charset="-128"/>
              </a:rPr>
            </a:br>
            <a:r>
              <a:rPr kumimoji="1" lang="ja-JP" altLang="en-US" sz="2000" dirty="0" smtClean="0">
                <a:solidFill>
                  <a:srgbClr val="7030A0"/>
                </a:solidFill>
                <a:latin typeface="うずらフォント" panose="02000609000000000000" pitchFamily="1" charset="-128"/>
                <a:ea typeface="うずらフォント" panose="02000609000000000000" pitchFamily="1" charset="-128"/>
              </a:rPr>
              <a:t>年の瀬からお正月の</a:t>
            </a:r>
            <a:r>
              <a:rPr kumimoji="1" lang="ja-JP" altLang="en-US" sz="2000" dirty="0" err="1" smtClean="0">
                <a:solidFill>
                  <a:srgbClr val="7030A0"/>
                </a:solidFill>
                <a:latin typeface="うずらフォント" panose="02000609000000000000" pitchFamily="1" charset="-128"/>
                <a:ea typeface="うずらフォント" panose="02000609000000000000" pitchFamily="1" charset="-128"/>
              </a:rPr>
              <a:t>えほん</a:t>
            </a:r>
            <a:r>
              <a:rPr kumimoji="1" lang="ja-JP" altLang="en-US" sz="2000" dirty="0" smtClean="0">
                <a:solidFill>
                  <a:srgbClr val="7030A0"/>
                </a:solidFill>
                <a:latin typeface="うずらフォント" panose="02000609000000000000" pitchFamily="1" charset="-128"/>
                <a:ea typeface="うずらフォント" panose="02000609000000000000" pitchFamily="1" charset="-128"/>
              </a:rPr>
              <a:t>、</a:t>
            </a:r>
            <a:r>
              <a:rPr kumimoji="1" lang="en-US" altLang="ja-JP" sz="2000" dirty="0" smtClean="0">
                <a:solidFill>
                  <a:srgbClr val="7030A0"/>
                </a:solidFill>
                <a:latin typeface="うずらフォント" panose="02000609000000000000" pitchFamily="1" charset="-128"/>
                <a:ea typeface="うずらフォント" panose="02000609000000000000" pitchFamily="1" charset="-128"/>
              </a:rPr>
              <a:t/>
            </a:r>
            <a:br>
              <a:rPr kumimoji="1" lang="en-US" altLang="ja-JP" sz="2000" dirty="0" smtClean="0">
                <a:solidFill>
                  <a:srgbClr val="7030A0"/>
                </a:solidFill>
                <a:latin typeface="うずらフォント" panose="02000609000000000000" pitchFamily="1" charset="-128"/>
                <a:ea typeface="うずらフォント" panose="02000609000000000000" pitchFamily="1" charset="-128"/>
              </a:rPr>
            </a:br>
            <a:r>
              <a:rPr kumimoji="1" lang="ja-JP" altLang="en-US" sz="2000" dirty="0" smtClean="0">
                <a:solidFill>
                  <a:srgbClr val="7030A0"/>
                </a:solidFill>
                <a:latin typeface="うずらフォント" panose="02000609000000000000" pitchFamily="1" charset="-128"/>
                <a:ea typeface="うずらフォント" panose="02000609000000000000" pitchFamily="1" charset="-128"/>
              </a:rPr>
              <a:t>イヌの出てくる えほんを 集めました。</a:t>
            </a:r>
            <a:r>
              <a:rPr kumimoji="1" lang="en-US" altLang="ja-JP" sz="2000" dirty="0" smtClean="0">
                <a:solidFill>
                  <a:srgbClr val="7030A0"/>
                </a:solidFill>
                <a:latin typeface="うずらフォント" panose="02000609000000000000" pitchFamily="1" charset="-128"/>
                <a:ea typeface="うずらフォント" panose="02000609000000000000" pitchFamily="1" charset="-128"/>
              </a:rPr>
              <a:t/>
            </a:r>
            <a:br>
              <a:rPr kumimoji="1" lang="en-US" altLang="ja-JP" sz="2000" dirty="0" smtClean="0">
                <a:solidFill>
                  <a:srgbClr val="7030A0"/>
                </a:solidFill>
                <a:latin typeface="うずらフォント" panose="02000609000000000000" pitchFamily="1" charset="-128"/>
                <a:ea typeface="うずらフォント" panose="02000609000000000000" pitchFamily="1" charset="-128"/>
              </a:rPr>
            </a:br>
            <a:r>
              <a:rPr lang="ja-JP" altLang="en-US" sz="2000" dirty="0" smtClean="0">
                <a:solidFill>
                  <a:srgbClr val="7030A0"/>
                </a:solidFill>
                <a:latin typeface="うずらフォント" panose="02000609000000000000" pitchFamily="1" charset="-128"/>
                <a:ea typeface="うずらフォント" panose="02000609000000000000" pitchFamily="1" charset="-128"/>
              </a:rPr>
              <a:t>いそが</a:t>
            </a:r>
            <a:r>
              <a:rPr kumimoji="1" lang="ja-JP" altLang="en-US" sz="2000" dirty="0" smtClean="0">
                <a:solidFill>
                  <a:srgbClr val="7030A0"/>
                </a:solidFill>
                <a:latin typeface="うずらフォント" panose="02000609000000000000" pitchFamily="1" charset="-128"/>
                <a:ea typeface="うずらフォント" panose="02000609000000000000" pitchFamily="1" charset="-128"/>
              </a:rPr>
              <a:t>しい </a:t>
            </a:r>
            <a:r>
              <a:rPr lang="ja-JP" altLang="en-US" sz="2000" dirty="0" smtClean="0">
                <a:solidFill>
                  <a:srgbClr val="7030A0"/>
                </a:solidFill>
                <a:latin typeface="うずらフォント" panose="02000609000000000000" pitchFamily="1" charset="-128"/>
                <a:ea typeface="うずらフォント" panose="02000609000000000000" pitchFamily="1" charset="-128"/>
              </a:rPr>
              <a:t>あいまに </a:t>
            </a:r>
            <a:r>
              <a:rPr kumimoji="1" lang="ja-JP" altLang="en-US" sz="2000" dirty="0" err="1" smtClean="0">
                <a:solidFill>
                  <a:srgbClr val="7030A0"/>
                </a:solidFill>
                <a:latin typeface="うずらフォント" panose="02000609000000000000" pitchFamily="1" charset="-128"/>
                <a:ea typeface="うずらフォント" panose="02000609000000000000" pitchFamily="1" charset="-128"/>
              </a:rPr>
              <a:t>えほんを</a:t>
            </a:r>
            <a:r>
              <a:rPr kumimoji="1" lang="ja-JP" altLang="en-US" sz="2000" dirty="0" smtClean="0">
                <a:solidFill>
                  <a:srgbClr val="7030A0"/>
                </a:solidFill>
                <a:latin typeface="うずらフォント" panose="02000609000000000000" pitchFamily="1" charset="-128"/>
                <a:ea typeface="うずらフォント" panose="02000609000000000000" pitchFamily="1" charset="-128"/>
              </a:rPr>
              <a:t>開いて、</a:t>
            </a:r>
            <a:r>
              <a:rPr kumimoji="1" lang="en-US" altLang="ja-JP" sz="2000" dirty="0" smtClean="0">
                <a:solidFill>
                  <a:srgbClr val="7030A0"/>
                </a:solidFill>
                <a:latin typeface="うずらフォント" panose="02000609000000000000" pitchFamily="1" charset="-128"/>
                <a:ea typeface="うずらフォント" panose="02000609000000000000" pitchFamily="1" charset="-128"/>
              </a:rPr>
              <a:t/>
            </a:r>
            <a:br>
              <a:rPr kumimoji="1" lang="en-US" altLang="ja-JP" sz="2000" dirty="0" smtClean="0">
                <a:solidFill>
                  <a:srgbClr val="7030A0"/>
                </a:solidFill>
                <a:latin typeface="うずらフォント" panose="02000609000000000000" pitchFamily="1" charset="-128"/>
                <a:ea typeface="うずらフォント" panose="02000609000000000000" pitchFamily="1" charset="-128"/>
              </a:rPr>
            </a:br>
            <a:r>
              <a:rPr kumimoji="1" lang="ja-JP" altLang="en-US" sz="2000" dirty="0" smtClean="0">
                <a:solidFill>
                  <a:srgbClr val="7030A0"/>
                </a:solidFill>
                <a:latin typeface="うずらフォント" panose="02000609000000000000" pitchFamily="1" charset="-128"/>
                <a:ea typeface="うずらフォント" panose="02000609000000000000" pitchFamily="1" charset="-128"/>
              </a:rPr>
              <a:t>お子さんといっしょに</a:t>
            </a:r>
            <a:r>
              <a:rPr kumimoji="1" lang="en-US" altLang="ja-JP" sz="2000" dirty="0" smtClean="0">
                <a:solidFill>
                  <a:srgbClr val="7030A0"/>
                </a:solidFill>
                <a:latin typeface="うずらフォント" panose="02000609000000000000" pitchFamily="1" charset="-128"/>
                <a:ea typeface="うずらフォント" panose="02000609000000000000" pitchFamily="1" charset="-128"/>
              </a:rPr>
              <a:t/>
            </a:r>
            <a:br>
              <a:rPr kumimoji="1" lang="en-US" altLang="ja-JP" sz="2000" dirty="0" smtClean="0">
                <a:solidFill>
                  <a:srgbClr val="7030A0"/>
                </a:solidFill>
                <a:latin typeface="うずらフォント" panose="02000609000000000000" pitchFamily="1" charset="-128"/>
                <a:ea typeface="うずらフォント" panose="02000609000000000000" pitchFamily="1" charset="-128"/>
              </a:rPr>
            </a:br>
            <a:r>
              <a:rPr kumimoji="1" lang="ja-JP" altLang="en-US" sz="2000" dirty="0" smtClean="0">
                <a:solidFill>
                  <a:srgbClr val="7030A0"/>
                </a:solidFill>
                <a:latin typeface="うずらフォント" panose="02000609000000000000" pitchFamily="1" charset="-128"/>
                <a:ea typeface="うずらフォント" panose="02000609000000000000" pitchFamily="1" charset="-128"/>
              </a:rPr>
              <a:t>ちょっと ひといき いれてみませんか。</a:t>
            </a:r>
            <a:endParaRPr kumimoji="1" lang="ja-JP" altLang="en-US" sz="2000" dirty="0">
              <a:solidFill>
                <a:srgbClr val="7030A0"/>
              </a:solidFill>
              <a:latin typeface="うずらフォント" panose="02000609000000000000" pitchFamily="1" charset="-128"/>
              <a:ea typeface="うずらフォント" panose="02000609000000000000" pitchFamily="1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0185" y="1482198"/>
            <a:ext cx="3728943" cy="25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290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</Words>
  <Application>Microsoft Office PowerPoint</Application>
  <PresentationFormat>ワイド画面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うずらフォント</vt:lpstr>
      <vt:lpstr>游ゴシック</vt:lpstr>
      <vt:lpstr>游ゴシック Light</vt:lpstr>
      <vt:lpstr>Arial</vt:lpstr>
      <vt:lpstr>Office テーマ</vt:lpstr>
      <vt:lpstr>はやくも酉年はおわろうとし、戌年がやってきます。 年の瀬からお正月のえほん、 イヌの出てくる えほんを 集めました。 いそがしい あいまに えほんを開いて、 お子さんといっしょに ちょっと ひといき いれてみませんか。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はやくも酉年はおわろうとし、戌年がやってきます。 年の瀬からお正月のえほん、 イヌの出てくるえほんを集めました。 いそがしいあいまに えほんを開いて、 お子さんといっしょに ちょっと ひといき いれてみませんか。</dc:title>
  <dc:creator>Windows User</dc:creator>
  <cp:lastModifiedBy>Windows User</cp:lastModifiedBy>
  <cp:revision>2</cp:revision>
  <dcterms:created xsi:type="dcterms:W3CDTF">2017-12-13T07:51:57Z</dcterms:created>
  <dcterms:modified xsi:type="dcterms:W3CDTF">2017-12-13T07:54:25Z</dcterms:modified>
</cp:coreProperties>
</file>